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9" r:id="rId2"/>
    <p:sldId id="290" r:id="rId3"/>
    <p:sldId id="295" r:id="rId4"/>
    <p:sldId id="296" r:id="rId5"/>
    <p:sldId id="274" r:id="rId6"/>
    <p:sldId id="288" r:id="rId7"/>
    <p:sldId id="293" r:id="rId8"/>
    <p:sldId id="294" r:id="rId9"/>
    <p:sldId id="291" r:id="rId10"/>
    <p:sldId id="292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Simply Short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5 targets (4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B8416-966E-8E17-00F8-505713138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16613"/>
            <a:ext cx="7025776" cy="41643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Going Over There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Targets: 14 USPSA, 2 poppers</a:t>
            </a:r>
          </a:p>
          <a:p>
            <a:r>
              <a:rPr lang="en-US" dirty="0"/>
              <a:t>Rounds: 30</a:t>
            </a:r>
          </a:p>
          <a:p>
            <a:endParaRPr lang="en-US" dirty="0"/>
          </a:p>
          <a:p>
            <a:r>
              <a:rPr lang="en-US" dirty="0"/>
              <a:t>Handgun start position: toes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toes on X’s, stock on belt. Carbine is loaded.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97941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Simply Short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Virginia Count</a:t>
            </a:r>
          </a:p>
          <a:p>
            <a:r>
              <a:rPr lang="en-US" dirty="0"/>
              <a:t>Targets: 6 USPSA</a:t>
            </a:r>
          </a:p>
          <a:p>
            <a:r>
              <a:rPr lang="en-US" dirty="0"/>
              <a:t>Rounds: 12</a:t>
            </a:r>
          </a:p>
          <a:p>
            <a:endParaRPr lang="en-US" dirty="0"/>
          </a:p>
          <a:p>
            <a:r>
              <a:rPr lang="en-US" dirty="0"/>
              <a:t>Handgun start position: behind the rear fault line,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behind the rear fault line, completely outside the shooting area, stock on belt. Carbine is loaded.</a:t>
            </a:r>
          </a:p>
          <a:p>
            <a:endParaRPr lang="en-US" dirty="0"/>
          </a:p>
          <a:p>
            <a:r>
              <a:rPr lang="en-US" dirty="0"/>
              <a:t>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6347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Justified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tux, 6 targets (5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DBCDFB-FF2D-13DC-DAF8-CDA94C29F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06598"/>
            <a:ext cx="7014274" cy="47725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Justified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Targets: 8 IPSC, 2 poppers</a:t>
            </a:r>
          </a:p>
          <a:p>
            <a:r>
              <a:rPr lang="en-US" dirty="0"/>
              <a:t>Rounds: 18</a:t>
            </a:r>
          </a:p>
          <a:p>
            <a:endParaRPr lang="en-US" dirty="0"/>
          </a:p>
          <a:p>
            <a:r>
              <a:rPr lang="en-US" dirty="0"/>
              <a:t>Handgun start position: hands touching upper marks.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lower mark, stock on belt. Carbine is UNLOADED.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54550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54780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 Classic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4’ walls either side of pull port (instead of port wall)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swinger instead of bobber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Build it like classic nationals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 (mix and match while posting targets)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2 colts and a mini instead of pepper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READ THE NOTES DURING SETUP!!!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61BEA2-41BF-2996-44A5-473275649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870391"/>
            <a:ext cx="7025776" cy="51251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 Classic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Targets: 10 IPSC, 4 poppers</a:t>
            </a:r>
          </a:p>
          <a:p>
            <a:r>
              <a:rPr lang="en-US" dirty="0"/>
              <a:t>Rounds: 24</a:t>
            </a:r>
          </a:p>
          <a:p>
            <a:endParaRPr lang="en-US" dirty="0"/>
          </a:p>
          <a:p>
            <a:r>
              <a:rPr lang="en-US" dirty="0"/>
              <a:t>Handgun start position: feet on marks, wrists below belt, handgun loaded and holstered.</a:t>
            </a:r>
          </a:p>
          <a:p>
            <a:endParaRPr lang="en-US" dirty="0"/>
          </a:p>
          <a:p>
            <a:r>
              <a:rPr lang="en-US" dirty="0"/>
              <a:t>PCC start position: feet on marks, stock on belt, loaded.</a:t>
            </a:r>
          </a:p>
          <a:p>
            <a:endParaRPr lang="en-US" dirty="0"/>
          </a:p>
          <a:p>
            <a:r>
              <a:rPr lang="en-US" dirty="0"/>
              <a:t>Procedure: on the audible start signal, engage targets as they become available from within the shooting area. Swinger is activated by P2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 Stage #5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colt, 3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 + 10 targets (9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10’ fault lines for right side area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0C435D-FF49-AB8C-F5C3-11673A35F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51861"/>
            <a:ext cx="7025776" cy="44582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Stage #5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Targets: 12 IPSC, 5 poppers</a:t>
            </a:r>
          </a:p>
          <a:p>
            <a:r>
              <a:rPr lang="en-US" dirty="0"/>
              <a:t>Rounds: 29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Carbine is loaded.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P3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3827954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Going Over There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13 targets (11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D67C1-1B30-85BB-8930-47A77324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83451"/>
            <a:ext cx="7025776" cy="55983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</TotalTime>
  <Words>691</Words>
  <Application>Microsoft Office PowerPoint</Application>
  <PresentationFormat>Custom</PresentationFormat>
  <Paragraphs>117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2022-05-26T22:21:17Z</dcterms:modified>
  <cp:category>Shooting</cp:category>
</cp:coreProperties>
</file>